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Центры активности </a:t>
            </a:r>
            <a:br>
              <a:rPr lang="ru-RU" dirty="0" smtClean="0"/>
            </a:br>
            <a:r>
              <a:rPr lang="ru-RU" dirty="0" smtClean="0"/>
              <a:t>на улице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8573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 территории детского сада в летний период действуют центры активности</a:t>
            </a:r>
            <a:endParaRPr lang="ru-RU" sz="3200" dirty="0"/>
          </a:p>
        </p:txBody>
      </p:sp>
      <p:pic>
        <p:nvPicPr>
          <p:cNvPr id="4" name="Рисунок 3" descr="D:\ЦЕНТРЫ УЛИЦА\IMG_20220706_1054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857364"/>
            <a:ext cx="3368523" cy="2421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ЦЕНТРЫ УЛИЦА\IMG_20220706_1117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857364"/>
            <a:ext cx="3357585" cy="2529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ЦЕНТРЫ УЛИЦА\IMG-20220706-WA002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4143380"/>
            <a:ext cx="3139335" cy="2348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ЦЕНТРЫ УЛИЦА\IMG-20220706-WA0015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4143380"/>
            <a:ext cx="328614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ЦЕНТРЫ УЛИЦА\IMG-20220706-WA002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314327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ЦЕНТРЫ УЛИЦА\IMG-20220706-WA0018.jpg"/>
          <p:cNvPicPr/>
          <p:nvPr/>
        </p:nvPicPr>
        <p:blipFill>
          <a:blip r:embed="rId3" cstate="print"/>
          <a:srcRect r="4376"/>
          <a:stretch>
            <a:fillRect/>
          </a:stretch>
        </p:blipFill>
        <p:spPr bwMode="auto">
          <a:xfrm>
            <a:off x="4857752" y="3500438"/>
            <a:ext cx="3571900" cy="276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ЦЕНТРЫ УЛИЦА\IMG-20220706-WA004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285728"/>
            <a:ext cx="250033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ЦЕНТРЫ УЛИЦА\IMG-20220705-WA0027.jpg"/>
          <p:cNvPicPr/>
          <p:nvPr/>
        </p:nvPicPr>
        <p:blipFill>
          <a:blip r:embed="rId2"/>
          <a:srcRect t="16539" b="24452"/>
          <a:stretch>
            <a:fillRect/>
          </a:stretch>
        </p:blipFill>
        <p:spPr bwMode="auto">
          <a:xfrm>
            <a:off x="1071538" y="428604"/>
            <a:ext cx="2841109" cy="3728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ЦЕНТРЫ УЛИЦА\IMG-20220705-WA0022.jpg"/>
          <p:cNvPicPr/>
          <p:nvPr/>
        </p:nvPicPr>
        <p:blipFill>
          <a:blip r:embed="rId3"/>
          <a:srcRect t="26333" b="11309"/>
          <a:stretch>
            <a:fillRect/>
          </a:stretch>
        </p:blipFill>
        <p:spPr bwMode="auto">
          <a:xfrm>
            <a:off x="4357686" y="2571744"/>
            <a:ext cx="3723611" cy="309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ЦЕНТРЫ УЛИЦА\IMG-20220707-WA0012.jpg"/>
          <p:cNvPicPr/>
          <p:nvPr/>
        </p:nvPicPr>
        <p:blipFill>
          <a:blip r:embed="rId2"/>
          <a:srcRect b="36661"/>
          <a:stretch>
            <a:fillRect/>
          </a:stretch>
        </p:blipFill>
        <p:spPr bwMode="auto">
          <a:xfrm>
            <a:off x="285720" y="285728"/>
            <a:ext cx="2245685" cy="316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ЦЕНТРЫ УЛИЦА\20220707_103516.jpg"/>
          <p:cNvPicPr/>
          <p:nvPr/>
        </p:nvPicPr>
        <p:blipFill>
          <a:blip r:embed="rId3" cstate="print"/>
          <a:srcRect l="20215" r="4842"/>
          <a:stretch>
            <a:fillRect/>
          </a:stretch>
        </p:blipFill>
        <p:spPr bwMode="auto">
          <a:xfrm rot="5400000">
            <a:off x="2500538" y="1857124"/>
            <a:ext cx="3156563" cy="315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ЦЕНТРЫ УЛИЦА\IMG-20220707-WA0013.jpg"/>
          <p:cNvPicPr/>
          <p:nvPr/>
        </p:nvPicPr>
        <p:blipFill>
          <a:blip r:embed="rId4"/>
          <a:srcRect l="9410" r="5754"/>
          <a:stretch>
            <a:fillRect/>
          </a:stretch>
        </p:blipFill>
        <p:spPr bwMode="auto">
          <a:xfrm>
            <a:off x="5357818" y="3357562"/>
            <a:ext cx="3577635" cy="315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к\Desktop\яяя\IMG-20220714-WA00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342902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пк\Desktop\яяя\IMG-20220714-WA003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500438"/>
            <a:ext cx="342902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пк\Desktop\яяя\IMG-20220714-WA002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57166"/>
            <a:ext cx="347997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12</Words>
  <PresentationFormat>Экран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Центры активности  на улице </vt:lpstr>
      <vt:lpstr>На территории детского сада в летний период действуют центры активности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Центры активности  на улице </dc:title>
  <dc:creator>пк</dc:creator>
  <cp:lastModifiedBy>Койнова</cp:lastModifiedBy>
  <cp:revision>11</cp:revision>
  <dcterms:created xsi:type="dcterms:W3CDTF">2022-07-14T07:58:53Z</dcterms:created>
  <dcterms:modified xsi:type="dcterms:W3CDTF">2022-07-14T09:47:09Z</dcterms:modified>
</cp:coreProperties>
</file>